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291" r:id="rId5"/>
    <p:sldId id="382" r:id="rId6"/>
    <p:sldId id="383" r:id="rId7"/>
    <p:sldId id="391" r:id="rId8"/>
    <p:sldId id="412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25"/>
    <a:srgbClr val="E9012C"/>
    <a:srgbClr val="F6B3D4"/>
    <a:srgbClr val="028880"/>
    <a:srgbClr val="DD0039"/>
    <a:srgbClr val="251720"/>
    <a:srgbClr val="F61A53"/>
    <a:srgbClr val="068998"/>
    <a:srgbClr val="BFBFBF"/>
    <a:srgbClr val="C1E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021079-2C53-4216-82D3-75BE679670B2}" v="5" dt="2019-10-28T15:39:34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047" autoAdjust="0"/>
  </p:normalViewPr>
  <p:slideViewPr>
    <p:cSldViewPr snapToGrid="0">
      <p:cViewPr varScale="1">
        <p:scale>
          <a:sx n="55" d="100"/>
          <a:sy n="55" d="100"/>
        </p:scale>
        <p:origin x="12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e364d0b9-009e-4116-b78a-a86aed516e71" providerId="ADAL" clId="{7B021079-2C53-4216-82D3-75BE679670B2}"/>
    <pc:docChg chg="undo custSel addSld delSld modSld">
      <pc:chgData name="Stijn Weijermars" userId="e364d0b9-009e-4116-b78a-a86aed516e71" providerId="ADAL" clId="{7B021079-2C53-4216-82D3-75BE679670B2}" dt="2019-10-28T15:39:45.469" v="153" actId="14100"/>
      <pc:docMkLst>
        <pc:docMk/>
      </pc:docMkLst>
      <pc:sldChg chg="delSp modSp">
        <pc:chgData name="Stijn Weijermars" userId="e364d0b9-009e-4116-b78a-a86aed516e71" providerId="ADAL" clId="{7B021079-2C53-4216-82D3-75BE679670B2}" dt="2019-10-28T15:27:29.804" v="61" actId="108"/>
        <pc:sldMkLst>
          <pc:docMk/>
          <pc:sldMk cId="1058433591" sldId="291"/>
        </pc:sldMkLst>
        <pc:spChg chg="mod">
          <ac:chgData name="Stijn Weijermars" userId="e364d0b9-009e-4116-b78a-a86aed516e71" providerId="ADAL" clId="{7B021079-2C53-4216-82D3-75BE679670B2}" dt="2019-10-28T15:27:29.804" v="61" actId="108"/>
          <ac:spMkLst>
            <pc:docMk/>
            <pc:sldMk cId="1058433591" sldId="291"/>
            <ac:spMk id="7" creationId="{00000000-0000-0000-0000-000000000000}"/>
          </ac:spMkLst>
        </pc:spChg>
        <pc:spChg chg="mod">
          <ac:chgData name="Stijn Weijermars" userId="e364d0b9-009e-4116-b78a-a86aed516e71" providerId="ADAL" clId="{7B021079-2C53-4216-82D3-75BE679670B2}" dt="2019-10-28T15:27:24.439" v="60" actId="1037"/>
          <ac:spMkLst>
            <pc:docMk/>
            <pc:sldMk cId="1058433591" sldId="291"/>
            <ac:spMk id="8" creationId="{00000000-0000-0000-0000-000000000000}"/>
          </ac:spMkLst>
        </pc:spChg>
        <pc:spChg chg="mod">
          <ac:chgData name="Stijn Weijermars" userId="e364d0b9-009e-4116-b78a-a86aed516e71" providerId="ADAL" clId="{7B021079-2C53-4216-82D3-75BE679670B2}" dt="2019-10-28T15:27:24.439" v="60" actId="1037"/>
          <ac:spMkLst>
            <pc:docMk/>
            <pc:sldMk cId="1058433591" sldId="291"/>
            <ac:spMk id="10" creationId="{00000000-0000-0000-0000-000000000000}"/>
          </ac:spMkLst>
        </pc:spChg>
        <pc:picChg chg="del">
          <ac:chgData name="Stijn Weijermars" userId="e364d0b9-009e-4116-b78a-a86aed516e71" providerId="ADAL" clId="{7B021079-2C53-4216-82D3-75BE679670B2}" dt="2019-10-28T15:26:48.012" v="0" actId="478"/>
          <ac:picMkLst>
            <pc:docMk/>
            <pc:sldMk cId="1058433591" sldId="291"/>
            <ac:picMk id="9" creationId="{00000000-0000-0000-0000-000000000000}"/>
          </ac:picMkLst>
        </pc:picChg>
      </pc:sldChg>
      <pc:sldChg chg="del">
        <pc:chgData name="Stijn Weijermars" userId="e364d0b9-009e-4116-b78a-a86aed516e71" providerId="ADAL" clId="{7B021079-2C53-4216-82D3-75BE679670B2}" dt="2019-10-28T15:27:35.973" v="62" actId="2696"/>
        <pc:sldMkLst>
          <pc:docMk/>
          <pc:sldMk cId="2533043490" sldId="386"/>
        </pc:sldMkLst>
      </pc:sldChg>
      <pc:sldChg chg="del">
        <pc:chgData name="Stijn Weijermars" userId="e364d0b9-009e-4116-b78a-a86aed516e71" providerId="ADAL" clId="{7B021079-2C53-4216-82D3-75BE679670B2}" dt="2019-10-28T15:27:41.975" v="63" actId="2696"/>
        <pc:sldMkLst>
          <pc:docMk/>
          <pc:sldMk cId="3709572171" sldId="387"/>
        </pc:sldMkLst>
      </pc:sldChg>
      <pc:sldChg chg="del">
        <pc:chgData name="Stijn Weijermars" userId="e364d0b9-009e-4116-b78a-a86aed516e71" providerId="ADAL" clId="{7B021079-2C53-4216-82D3-75BE679670B2}" dt="2019-10-28T15:27:42.738" v="64" actId="2696"/>
        <pc:sldMkLst>
          <pc:docMk/>
          <pc:sldMk cId="4152352898" sldId="388"/>
        </pc:sldMkLst>
      </pc:sldChg>
      <pc:sldChg chg="del">
        <pc:chgData name="Stijn Weijermars" userId="e364d0b9-009e-4116-b78a-a86aed516e71" providerId="ADAL" clId="{7B021079-2C53-4216-82D3-75BE679670B2}" dt="2019-10-28T15:27:43.875" v="65" actId="2696"/>
        <pc:sldMkLst>
          <pc:docMk/>
          <pc:sldMk cId="4210386148" sldId="389"/>
        </pc:sldMkLst>
      </pc:sldChg>
      <pc:sldChg chg="del">
        <pc:chgData name="Stijn Weijermars" userId="e364d0b9-009e-4116-b78a-a86aed516e71" providerId="ADAL" clId="{7B021079-2C53-4216-82D3-75BE679670B2}" dt="2019-10-28T15:27:44.428" v="66" actId="2696"/>
        <pc:sldMkLst>
          <pc:docMk/>
          <pc:sldMk cId="1431466494" sldId="390"/>
        </pc:sldMkLst>
      </pc:sldChg>
      <pc:sldChg chg="addSp modSp">
        <pc:chgData name="Stijn Weijermars" userId="e364d0b9-009e-4116-b78a-a86aed516e71" providerId="ADAL" clId="{7B021079-2C53-4216-82D3-75BE679670B2}" dt="2019-10-28T15:36:52.323" v="146" actId="1076"/>
        <pc:sldMkLst>
          <pc:docMk/>
          <pc:sldMk cId="2759100504" sldId="391"/>
        </pc:sldMkLst>
        <pc:spChg chg="mod">
          <ac:chgData name="Stijn Weijermars" userId="e364d0b9-009e-4116-b78a-a86aed516e71" providerId="ADAL" clId="{7B021079-2C53-4216-82D3-75BE679670B2}" dt="2019-10-28T15:28:00.116" v="93" actId="20577"/>
          <ac:spMkLst>
            <pc:docMk/>
            <pc:sldMk cId="2759100504" sldId="391"/>
            <ac:spMk id="2" creationId="{00000000-0000-0000-0000-000000000000}"/>
          </ac:spMkLst>
        </pc:spChg>
        <pc:spChg chg="mod">
          <ac:chgData name="Stijn Weijermars" userId="e364d0b9-009e-4116-b78a-a86aed516e71" providerId="ADAL" clId="{7B021079-2C53-4216-82D3-75BE679670B2}" dt="2019-10-28T15:28:20.035" v="124" actId="20577"/>
          <ac:spMkLst>
            <pc:docMk/>
            <pc:sldMk cId="2759100504" sldId="391"/>
            <ac:spMk id="4" creationId="{00000000-0000-0000-0000-000000000000}"/>
          </ac:spMkLst>
        </pc:spChg>
        <pc:picChg chg="add mod">
          <ac:chgData name="Stijn Weijermars" userId="e364d0b9-009e-4116-b78a-a86aed516e71" providerId="ADAL" clId="{7B021079-2C53-4216-82D3-75BE679670B2}" dt="2019-10-28T15:34:22.860" v="139" actId="1076"/>
          <ac:picMkLst>
            <pc:docMk/>
            <pc:sldMk cId="2759100504" sldId="391"/>
            <ac:picMk id="5" creationId="{9040C6C7-7F14-44EB-90F3-CE409DE76B86}"/>
          </ac:picMkLst>
        </pc:picChg>
        <pc:picChg chg="mod">
          <ac:chgData name="Stijn Weijermars" userId="e364d0b9-009e-4116-b78a-a86aed516e71" providerId="ADAL" clId="{7B021079-2C53-4216-82D3-75BE679670B2}" dt="2019-10-28T15:36:52.323" v="146" actId="1076"/>
          <ac:picMkLst>
            <pc:docMk/>
            <pc:sldMk cId="2759100504" sldId="391"/>
            <ac:picMk id="6" creationId="{00000000-0000-0000-0000-000000000000}"/>
          </ac:picMkLst>
        </pc:picChg>
        <pc:picChg chg="add mod ord">
          <ac:chgData name="Stijn Weijermars" userId="e364d0b9-009e-4116-b78a-a86aed516e71" providerId="ADAL" clId="{7B021079-2C53-4216-82D3-75BE679670B2}" dt="2019-10-28T15:36:50.303" v="145" actId="1076"/>
          <ac:picMkLst>
            <pc:docMk/>
            <pc:sldMk cId="2759100504" sldId="391"/>
            <ac:picMk id="7" creationId="{501A4923-D644-4699-B295-B5134E71C2A6}"/>
          </ac:picMkLst>
        </pc:picChg>
      </pc:sldChg>
      <pc:sldChg chg="del">
        <pc:chgData name="Stijn Weijermars" userId="e364d0b9-009e-4116-b78a-a86aed516e71" providerId="ADAL" clId="{7B021079-2C53-4216-82D3-75BE679670B2}" dt="2019-10-28T15:28:25.017" v="125" actId="2696"/>
        <pc:sldMkLst>
          <pc:docMk/>
          <pc:sldMk cId="3202576425" sldId="392"/>
        </pc:sldMkLst>
      </pc:sldChg>
      <pc:sldChg chg="del">
        <pc:chgData name="Stijn Weijermars" userId="e364d0b9-009e-4116-b78a-a86aed516e71" providerId="ADAL" clId="{7B021079-2C53-4216-82D3-75BE679670B2}" dt="2019-10-28T15:28:28.271" v="127" actId="2696"/>
        <pc:sldMkLst>
          <pc:docMk/>
          <pc:sldMk cId="2782336377" sldId="393"/>
        </pc:sldMkLst>
      </pc:sldChg>
      <pc:sldChg chg="del">
        <pc:chgData name="Stijn Weijermars" userId="e364d0b9-009e-4116-b78a-a86aed516e71" providerId="ADAL" clId="{7B021079-2C53-4216-82D3-75BE679670B2}" dt="2019-10-28T15:28:27.187" v="126" actId="2696"/>
        <pc:sldMkLst>
          <pc:docMk/>
          <pc:sldMk cId="1595076252" sldId="394"/>
        </pc:sldMkLst>
      </pc:sldChg>
      <pc:sldChg chg="del">
        <pc:chgData name="Stijn Weijermars" userId="e364d0b9-009e-4116-b78a-a86aed516e71" providerId="ADAL" clId="{7B021079-2C53-4216-82D3-75BE679670B2}" dt="2019-10-28T15:28:28.992" v="128" actId="2696"/>
        <pc:sldMkLst>
          <pc:docMk/>
          <pc:sldMk cId="2624407338" sldId="395"/>
        </pc:sldMkLst>
      </pc:sldChg>
      <pc:sldChg chg="del">
        <pc:chgData name="Stijn Weijermars" userId="e364d0b9-009e-4116-b78a-a86aed516e71" providerId="ADAL" clId="{7B021079-2C53-4216-82D3-75BE679670B2}" dt="2019-10-28T15:28:30.674" v="129" actId="2696"/>
        <pc:sldMkLst>
          <pc:docMk/>
          <pc:sldMk cId="2426381954" sldId="396"/>
        </pc:sldMkLst>
      </pc:sldChg>
      <pc:sldChg chg="del">
        <pc:chgData name="Stijn Weijermars" userId="e364d0b9-009e-4116-b78a-a86aed516e71" providerId="ADAL" clId="{7B021079-2C53-4216-82D3-75BE679670B2}" dt="2019-10-28T15:28:31.918" v="130" actId="2696"/>
        <pc:sldMkLst>
          <pc:docMk/>
          <pc:sldMk cId="3435071986" sldId="397"/>
        </pc:sldMkLst>
      </pc:sldChg>
      <pc:sldChg chg="del">
        <pc:chgData name="Stijn Weijermars" userId="e364d0b9-009e-4116-b78a-a86aed516e71" providerId="ADAL" clId="{7B021079-2C53-4216-82D3-75BE679670B2}" dt="2019-10-28T15:28:32.690" v="131" actId="2696"/>
        <pc:sldMkLst>
          <pc:docMk/>
          <pc:sldMk cId="3930845537" sldId="398"/>
        </pc:sldMkLst>
      </pc:sldChg>
      <pc:sldChg chg="addSp modSp add del">
        <pc:chgData name="Stijn Weijermars" userId="e364d0b9-009e-4116-b78a-a86aed516e71" providerId="ADAL" clId="{7B021079-2C53-4216-82D3-75BE679670B2}" dt="2019-10-28T15:39:45.469" v="153" actId="14100"/>
        <pc:sldMkLst>
          <pc:docMk/>
          <pc:sldMk cId="2417891398" sldId="412"/>
        </pc:sldMkLst>
        <pc:picChg chg="add mod">
          <ac:chgData name="Stijn Weijermars" userId="e364d0b9-009e-4116-b78a-a86aed516e71" providerId="ADAL" clId="{7B021079-2C53-4216-82D3-75BE679670B2}" dt="2019-10-28T15:39:45.469" v="153" actId="14100"/>
          <ac:picMkLst>
            <pc:docMk/>
            <pc:sldMk cId="2417891398" sldId="412"/>
            <ac:picMk id="3" creationId="{FDF4CFAD-CC0F-4BD8-9AC9-586FAE4578D1}"/>
          </ac:picMkLst>
        </pc:picChg>
        <pc:picChg chg="mod">
          <ac:chgData name="Stijn Weijermars" userId="e364d0b9-009e-4116-b78a-a86aed516e71" providerId="ADAL" clId="{7B021079-2C53-4216-82D3-75BE679670B2}" dt="2019-10-28T15:39:32.336" v="148" actId="14100"/>
          <ac:picMkLst>
            <pc:docMk/>
            <pc:sldMk cId="2417891398" sldId="412"/>
            <ac:picMk id="102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6BED8-B7B2-4477-971B-71F7C2F91C91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A4218-C6E7-4023-90DC-447ADF36CF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00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67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08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43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89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58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47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1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175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416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9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15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D0DF-6525-4DBA-86C1-2BE34BA5B55D}" type="datetimeFigureOut">
              <a:rPr lang="nl-NL" smtClean="0"/>
              <a:t>28-10-2019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61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4"/>
          <p:cNvSpPr txBox="1">
            <a:spLocks/>
          </p:cNvSpPr>
          <p:nvPr/>
        </p:nvSpPr>
        <p:spPr>
          <a:xfrm>
            <a:off x="2280957" y="5551543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68998"/>
                </a:solidFill>
              </a:rPr>
              <a:t>SM41 </a:t>
            </a:r>
          </a:p>
          <a:p>
            <a:r>
              <a:rPr lang="nl-NL" dirty="0">
                <a:solidFill>
                  <a:srgbClr val="068998"/>
                </a:solidFill>
              </a:rPr>
              <a:t>periode 1  </a:t>
            </a:r>
          </a:p>
          <a:p>
            <a:endParaRPr lang="nl-NL" dirty="0">
              <a:solidFill>
                <a:srgbClr val="068998"/>
              </a:solidFill>
            </a:endParaRPr>
          </a:p>
        </p:txBody>
      </p:sp>
      <p:sp>
        <p:nvSpPr>
          <p:cNvPr id="7" name="Titel 3"/>
          <p:cNvSpPr txBox="1">
            <a:spLocks/>
          </p:cNvSpPr>
          <p:nvPr/>
        </p:nvSpPr>
        <p:spPr>
          <a:xfrm>
            <a:off x="1214157" y="2068876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 dirty="0">
                <a:solidFill>
                  <a:srgbClr val="068998"/>
                </a:solidFill>
              </a:rPr>
              <a:t>Stad en mens</a:t>
            </a:r>
            <a:br>
              <a:rPr lang="nl-NL" dirty="0">
                <a:solidFill>
                  <a:srgbClr val="068998"/>
                </a:solidFill>
              </a:rPr>
            </a:br>
            <a:r>
              <a:rPr lang="nl-NL" dirty="0" err="1">
                <a:solidFill>
                  <a:srgbClr val="068998"/>
                </a:solidFill>
              </a:rPr>
              <a:t>Planet</a:t>
            </a:r>
            <a:endParaRPr lang="nl-NL" dirty="0">
              <a:solidFill>
                <a:srgbClr val="068998"/>
              </a:solidFill>
            </a:endParaRPr>
          </a:p>
          <a:p>
            <a:r>
              <a:rPr lang="nl-NL" dirty="0">
                <a:solidFill>
                  <a:srgbClr val="068998"/>
                </a:solidFill>
              </a:rPr>
              <a:t>Vervoer</a:t>
            </a:r>
          </a:p>
        </p:txBody>
      </p:sp>
      <p:sp>
        <p:nvSpPr>
          <p:cNvPr id="10" name="Ondertitel 9"/>
          <p:cNvSpPr>
            <a:spLocks noGrp="1"/>
          </p:cNvSpPr>
          <p:nvPr>
            <p:ph type="subTitle" idx="1"/>
          </p:nvPr>
        </p:nvSpPr>
        <p:spPr>
          <a:xfrm>
            <a:off x="2128557" y="3738329"/>
            <a:ext cx="8534400" cy="1752600"/>
          </a:xfrm>
        </p:spPr>
        <p:txBody>
          <a:bodyPr/>
          <a:lstStyle/>
          <a:p>
            <a:r>
              <a:rPr lang="nl-NL" dirty="0">
                <a:solidFill>
                  <a:srgbClr val="F61A53"/>
                </a:solidFill>
              </a:rPr>
              <a:t>Alles voor een </a:t>
            </a:r>
            <a:r>
              <a:rPr lang="nl-NL" dirty="0" err="1">
                <a:solidFill>
                  <a:srgbClr val="F61A53"/>
                </a:solidFill>
              </a:rPr>
              <a:t>eco</a:t>
            </a:r>
            <a:r>
              <a:rPr lang="nl-NL" dirty="0">
                <a:solidFill>
                  <a:srgbClr val="F61A53"/>
                </a:solidFill>
              </a:rPr>
              <a:t>-positief leven</a:t>
            </a:r>
          </a:p>
        </p:txBody>
      </p:sp>
    </p:spTree>
    <p:extLst>
      <p:ext uri="{BB962C8B-B14F-4D97-AF65-F5344CB8AC3E}">
        <p14:creationId xmlns:p14="http://schemas.microsoft.com/office/powerpoint/2010/main" val="1058433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Top 10 </a:t>
            </a:r>
            <a:r>
              <a:rPr lang="nl-NL" dirty="0" err="1"/>
              <a:t>Revisited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98" y="-610266"/>
            <a:ext cx="5759302" cy="7572052"/>
          </a:xfrm>
        </p:spPr>
      </p:pic>
    </p:spTree>
    <p:extLst>
      <p:ext uri="{BB962C8B-B14F-4D97-AF65-F5344CB8AC3E}">
        <p14:creationId xmlns:p14="http://schemas.microsoft.com/office/powerpoint/2010/main" val="288690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Case Vliegen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52" y="-95693"/>
            <a:ext cx="5469948" cy="6953693"/>
          </a:xfrm>
        </p:spPr>
      </p:pic>
      <p:sp>
        <p:nvSpPr>
          <p:cNvPr id="5" name="Vrije vorm 4"/>
          <p:cNvSpPr/>
          <p:nvPr/>
        </p:nvSpPr>
        <p:spPr>
          <a:xfrm>
            <a:off x="5931877" y="-281354"/>
            <a:ext cx="5158154" cy="6986954"/>
          </a:xfrm>
          <a:custGeom>
            <a:avLst/>
            <a:gdLst>
              <a:gd name="connsiteX0" fmla="*/ 246185 w 5158154"/>
              <a:gd name="connsiteY0" fmla="*/ 433754 h 6986954"/>
              <a:gd name="connsiteX1" fmla="*/ 234461 w 5158154"/>
              <a:gd name="connsiteY1" fmla="*/ 726831 h 6986954"/>
              <a:gd name="connsiteX2" fmla="*/ 797169 w 5158154"/>
              <a:gd name="connsiteY2" fmla="*/ 0 h 6986954"/>
              <a:gd name="connsiteX3" fmla="*/ 4923692 w 5158154"/>
              <a:gd name="connsiteY3" fmla="*/ 117231 h 6986954"/>
              <a:gd name="connsiteX4" fmla="*/ 4900246 w 5158154"/>
              <a:gd name="connsiteY4" fmla="*/ 890954 h 6986954"/>
              <a:gd name="connsiteX5" fmla="*/ 5158154 w 5158154"/>
              <a:gd name="connsiteY5" fmla="*/ 1406769 h 6986954"/>
              <a:gd name="connsiteX6" fmla="*/ 4982308 w 5158154"/>
              <a:gd name="connsiteY6" fmla="*/ 3001108 h 6986954"/>
              <a:gd name="connsiteX7" fmla="*/ 4525108 w 5158154"/>
              <a:gd name="connsiteY7" fmla="*/ 3200400 h 6986954"/>
              <a:gd name="connsiteX8" fmla="*/ 4513385 w 5158154"/>
              <a:gd name="connsiteY8" fmla="*/ 3470031 h 6986954"/>
              <a:gd name="connsiteX9" fmla="*/ 4572000 w 5158154"/>
              <a:gd name="connsiteY9" fmla="*/ 4572000 h 6986954"/>
              <a:gd name="connsiteX10" fmla="*/ 4056185 w 5158154"/>
              <a:gd name="connsiteY10" fmla="*/ 5990492 h 6986954"/>
              <a:gd name="connsiteX11" fmla="*/ 3657600 w 5158154"/>
              <a:gd name="connsiteY11" fmla="*/ 6283569 h 6986954"/>
              <a:gd name="connsiteX12" fmla="*/ 2215661 w 5158154"/>
              <a:gd name="connsiteY12" fmla="*/ 6518031 h 6986954"/>
              <a:gd name="connsiteX13" fmla="*/ 398585 w 5158154"/>
              <a:gd name="connsiteY13" fmla="*/ 6986954 h 6986954"/>
              <a:gd name="connsiteX14" fmla="*/ 0 w 5158154"/>
              <a:gd name="connsiteY14" fmla="*/ 762000 h 6986954"/>
              <a:gd name="connsiteX15" fmla="*/ 140677 w 5158154"/>
              <a:gd name="connsiteY15" fmla="*/ 480646 h 698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58154" h="6986954">
                <a:moveTo>
                  <a:pt x="246185" y="433754"/>
                </a:moveTo>
                <a:lnTo>
                  <a:pt x="234461" y="726831"/>
                </a:lnTo>
                <a:lnTo>
                  <a:pt x="797169" y="0"/>
                </a:lnTo>
                <a:lnTo>
                  <a:pt x="4923692" y="117231"/>
                </a:lnTo>
                <a:lnTo>
                  <a:pt x="4900246" y="890954"/>
                </a:lnTo>
                <a:lnTo>
                  <a:pt x="5158154" y="1406769"/>
                </a:lnTo>
                <a:lnTo>
                  <a:pt x="4982308" y="3001108"/>
                </a:lnTo>
                <a:lnTo>
                  <a:pt x="4525108" y="3200400"/>
                </a:lnTo>
                <a:lnTo>
                  <a:pt x="4513385" y="3470031"/>
                </a:lnTo>
                <a:lnTo>
                  <a:pt x="4572000" y="4572000"/>
                </a:lnTo>
                <a:lnTo>
                  <a:pt x="4056185" y="5990492"/>
                </a:lnTo>
                <a:lnTo>
                  <a:pt x="3657600" y="6283569"/>
                </a:lnTo>
                <a:lnTo>
                  <a:pt x="2215661" y="6518031"/>
                </a:lnTo>
                <a:lnTo>
                  <a:pt x="398585" y="6986954"/>
                </a:lnTo>
                <a:lnTo>
                  <a:pt x="0" y="762000"/>
                </a:lnTo>
                <a:lnTo>
                  <a:pt x="140677" y="480646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298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Retourtje Bali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831" y="-896591"/>
            <a:ext cx="6131169" cy="7754591"/>
          </a:xfrm>
        </p:spPr>
      </p:pic>
    </p:spTree>
    <p:extLst>
      <p:ext uri="{BB962C8B-B14F-4D97-AF65-F5344CB8AC3E}">
        <p14:creationId xmlns:p14="http://schemas.microsoft.com/office/powerpoint/2010/main" val="389209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31"/>
          <a:stretch/>
        </p:blipFill>
        <p:spPr>
          <a:xfrm>
            <a:off x="1588133" y="1255591"/>
            <a:ext cx="9810645" cy="2390287"/>
          </a:xfrm>
        </p:spPr>
      </p:pic>
    </p:spTree>
    <p:extLst>
      <p:ext uri="{BB962C8B-B14F-4D97-AF65-F5344CB8AC3E}">
        <p14:creationId xmlns:p14="http://schemas.microsoft.com/office/powerpoint/2010/main" val="4028226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Keten van een auto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5"/>
          <a:stretch/>
        </p:blipFill>
        <p:spPr>
          <a:xfrm>
            <a:off x="2752774" y="2133600"/>
            <a:ext cx="8829626" cy="230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8" y="1196975"/>
            <a:ext cx="6156427" cy="4929188"/>
          </a:xfrm>
        </p:spPr>
      </p:pic>
    </p:spTree>
    <p:extLst>
      <p:ext uri="{BB962C8B-B14F-4D97-AF65-F5344CB8AC3E}">
        <p14:creationId xmlns:p14="http://schemas.microsoft.com/office/powerpoint/2010/main" val="500845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76" y="0"/>
            <a:ext cx="6585024" cy="8473691"/>
          </a:xfrm>
        </p:spPr>
      </p:pic>
    </p:spTree>
    <p:extLst>
      <p:ext uri="{BB962C8B-B14F-4D97-AF65-F5344CB8AC3E}">
        <p14:creationId xmlns:p14="http://schemas.microsoft.com/office/powerpoint/2010/main" val="3206417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00" y="1196975"/>
            <a:ext cx="5387062" cy="4929188"/>
          </a:xfrm>
        </p:spPr>
      </p:pic>
    </p:spTree>
    <p:extLst>
      <p:ext uri="{BB962C8B-B14F-4D97-AF65-F5344CB8AC3E}">
        <p14:creationId xmlns:p14="http://schemas.microsoft.com/office/powerpoint/2010/main" val="4079742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63" y="1230159"/>
            <a:ext cx="8847137" cy="4862819"/>
          </a:xfrm>
        </p:spPr>
      </p:pic>
    </p:spTree>
    <p:extLst>
      <p:ext uri="{BB962C8B-B14F-4D97-AF65-F5344CB8AC3E}">
        <p14:creationId xmlns:p14="http://schemas.microsoft.com/office/powerpoint/2010/main" val="1736901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4 Sectoren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Top 10 samen gevat resulteert in 4 sectoren</a:t>
            </a:r>
          </a:p>
          <a:p>
            <a:pPr lvl="1"/>
            <a:r>
              <a:rPr lang="nl-NL" dirty="0"/>
              <a:t>Eten &amp; drinken</a:t>
            </a:r>
          </a:p>
          <a:p>
            <a:pPr lvl="1"/>
            <a:r>
              <a:rPr lang="nl-NL" dirty="0"/>
              <a:t>Spullen</a:t>
            </a:r>
          </a:p>
          <a:p>
            <a:pPr lvl="1"/>
            <a:r>
              <a:rPr lang="nl-NL" dirty="0"/>
              <a:t>Huis</a:t>
            </a:r>
          </a:p>
          <a:p>
            <a:pPr lvl="1"/>
            <a:r>
              <a:rPr lang="nl-NL" dirty="0"/>
              <a:t>Vervoer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459" y="3896927"/>
            <a:ext cx="8428074" cy="261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3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506" y="-595093"/>
            <a:ext cx="5608245" cy="75321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Top 10 samengevat in 4 sectoren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Meeste Impact </a:t>
            </a:r>
          </a:p>
          <a:p>
            <a:pPr lvl="1"/>
            <a:r>
              <a:rPr lang="nl-NL" dirty="0"/>
              <a:t>Eten en drinken </a:t>
            </a:r>
          </a:p>
          <a:p>
            <a:pPr lvl="1"/>
            <a:r>
              <a:rPr lang="nl-NL" dirty="0"/>
              <a:t>Spullen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Meeste effort nu:</a:t>
            </a:r>
          </a:p>
          <a:p>
            <a:pPr lvl="1"/>
            <a:r>
              <a:rPr lang="nl-NL" dirty="0"/>
              <a:t>Huis </a:t>
            </a:r>
          </a:p>
          <a:p>
            <a:pPr lvl="1"/>
            <a:r>
              <a:rPr lang="nl-NL" dirty="0"/>
              <a:t>Vervoer 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2409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01A4923-D644-4699-B295-B5134E71C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291" y="1806397"/>
            <a:ext cx="5191125" cy="3057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Les vorige week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Wat heb je gezien op de DDW?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15" y="544155"/>
            <a:ext cx="3192585" cy="2529457"/>
          </a:xfrm>
        </p:spPr>
      </p:pic>
      <p:pic>
        <p:nvPicPr>
          <p:cNvPr id="5" name="Afbeelding 4" descr="Afbeelding met gebouw, staand, groot, zitten&#10;&#10;Automatisch gegenereerde beschrijving">
            <a:extLst>
              <a:ext uri="{FF2B5EF4-FFF2-40B4-BE49-F238E27FC236}">
                <a16:creationId xmlns:a16="http://schemas.microsoft.com/office/drawing/2014/main" id="{9040C6C7-7F14-44EB-90F3-CE409DE76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54" y="2820256"/>
            <a:ext cx="4407877" cy="33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00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5169" y="274349"/>
            <a:ext cx="2894910" cy="648072"/>
          </a:xfrm>
        </p:spPr>
        <p:txBody>
          <a:bodyPr/>
          <a:lstStyle/>
          <a:p>
            <a:r>
              <a:rPr lang="nl-NL" dirty="0"/>
              <a:t>VERVOER</a:t>
            </a:r>
          </a:p>
        </p:txBody>
      </p:sp>
      <p:pic>
        <p:nvPicPr>
          <p:cNvPr id="1026" name="Picture 2" descr="Duurzaam vervoer â Vakblad Pomp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3" y="894049"/>
            <a:ext cx="5212669" cy="347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DF4CFAD-CC0F-4BD8-9AC9-586FAE457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092" y="3718607"/>
            <a:ext cx="6195090" cy="29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9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Vervoer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27" y="1196975"/>
            <a:ext cx="8068208" cy="4929188"/>
          </a:xfrm>
        </p:spPr>
      </p:pic>
    </p:spTree>
    <p:extLst>
      <p:ext uri="{BB962C8B-B14F-4D97-AF65-F5344CB8AC3E}">
        <p14:creationId xmlns:p14="http://schemas.microsoft.com/office/powerpoint/2010/main" val="2062857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63" y="1342716"/>
            <a:ext cx="8847137" cy="4637705"/>
          </a:xfrm>
        </p:spPr>
      </p:pic>
    </p:spTree>
    <p:extLst>
      <p:ext uri="{BB962C8B-B14F-4D97-AF65-F5344CB8AC3E}">
        <p14:creationId xmlns:p14="http://schemas.microsoft.com/office/powerpoint/2010/main" val="1254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5263" y="1505079"/>
            <a:ext cx="8847137" cy="43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9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63" y="2298793"/>
            <a:ext cx="8847137" cy="2725552"/>
          </a:xfrm>
        </p:spPr>
      </p:pic>
    </p:spTree>
    <p:extLst>
      <p:ext uri="{BB962C8B-B14F-4D97-AF65-F5344CB8AC3E}">
        <p14:creationId xmlns:p14="http://schemas.microsoft.com/office/powerpoint/2010/main" val="1381087582"/>
      </p:ext>
    </p:extLst>
  </p:cSld>
  <p:clrMapOvr>
    <a:masterClrMapping/>
  </p:clrMapOvr>
</p:sld>
</file>

<file path=ppt/theme/theme1.xml><?xml version="1.0" encoding="utf-8"?>
<a:theme xmlns:a="http://schemas.openxmlformats.org/drawingml/2006/main" name="Helicon 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con thema" id="{ACB87FCE-9474-4D1A-91B1-4808E599A9AC}" vid="{0E457EA9-F56E-4451-8CA0-082C072EE7D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0" ma:contentTypeDescription="Een nieuw document maken." ma:contentTypeScope="" ma:versionID="d642efe41fcea88d5f514d462b90a26a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5a1ffd1461ecf3d7dc907e04825cc141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9B7CF4-8FC8-427E-94F4-80CD6C4ECF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D8C80E-898E-43A8-B5CB-7F71F5640A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D9588C-9345-4B0C-BCBD-091E137D61F2}">
  <ds:schemaRefs>
    <ds:schemaRef ds:uri="http://www.w3.org/XML/1998/namespace"/>
    <ds:schemaRef ds:uri="47a28104-336f-447d-946e-e305ac2bcd47"/>
    <ds:schemaRef ds:uri="http://schemas.microsoft.com/office/2006/documentManagement/types"/>
    <ds:schemaRef ds:uri="http://purl.org/dc/elements/1.1/"/>
    <ds:schemaRef ds:uri="34354c1b-6b8c-435b-ad50-990538c19557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12376</TotalTime>
  <Words>91</Words>
  <Application>Microsoft Office PowerPoint</Application>
  <PresentationFormat>Breedbeeld</PresentationFormat>
  <Paragraphs>33</Paragraphs>
  <Slides>18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1" baseType="lpstr">
      <vt:lpstr>Arial</vt:lpstr>
      <vt:lpstr>Calibri</vt:lpstr>
      <vt:lpstr>Helicon thema</vt:lpstr>
      <vt:lpstr>PowerPoint-presentatie</vt:lpstr>
      <vt:lpstr> 4 Sectoren </vt:lpstr>
      <vt:lpstr>Top 10 samengevat in 4 sectoren</vt:lpstr>
      <vt:lpstr>Les vorige week </vt:lpstr>
      <vt:lpstr>VERVOER</vt:lpstr>
      <vt:lpstr>Vervoer</vt:lpstr>
      <vt:lpstr>PowerPoint-presentatie</vt:lpstr>
      <vt:lpstr>PowerPoint-presentatie</vt:lpstr>
      <vt:lpstr>PowerPoint-presentatie</vt:lpstr>
      <vt:lpstr>Top 10 Revisited</vt:lpstr>
      <vt:lpstr>Case Vliegen</vt:lpstr>
      <vt:lpstr>Retourtje Bali</vt:lpstr>
      <vt:lpstr>Auto: Benzine vs Elektrisch</vt:lpstr>
      <vt:lpstr>Auto: Benzine vs Elektrisch</vt:lpstr>
      <vt:lpstr>PowerPoint-presentatie</vt:lpstr>
      <vt:lpstr>PowerPoint-presentatie</vt:lpstr>
      <vt:lpstr>Auto: Benzine vs Elektrisch</vt:lpstr>
      <vt:lpstr>Auto: Benzine vs Elektrisch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Stad&amp;Wijk</dc:title>
  <dc:creator>Jitse Noordermeer</dc:creator>
  <cp:keywords>Water en energie</cp:keywords>
  <cp:lastModifiedBy>Stijn Weijermars</cp:lastModifiedBy>
  <cp:revision>233</cp:revision>
  <dcterms:created xsi:type="dcterms:W3CDTF">2015-07-30T08:19:14Z</dcterms:created>
  <dcterms:modified xsi:type="dcterms:W3CDTF">2019-10-28T15:39:49Z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